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B970B-EF6D-4980-A33C-C9A79DFE3332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E76A-FDBD-458A-86E3-D3A8D93B9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440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B970B-EF6D-4980-A33C-C9A79DFE3332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E76A-FDBD-458A-86E3-D3A8D93B9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41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B970B-EF6D-4980-A33C-C9A79DFE3332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E76A-FDBD-458A-86E3-D3A8D93B9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09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B970B-EF6D-4980-A33C-C9A79DFE3332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E76A-FDBD-458A-86E3-D3A8D93B9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57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B970B-EF6D-4980-A33C-C9A79DFE3332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E76A-FDBD-458A-86E3-D3A8D93B9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552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B970B-EF6D-4980-A33C-C9A79DFE3332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E76A-FDBD-458A-86E3-D3A8D93B9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109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B970B-EF6D-4980-A33C-C9A79DFE3332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E76A-FDBD-458A-86E3-D3A8D93B9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293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B970B-EF6D-4980-A33C-C9A79DFE3332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E76A-FDBD-458A-86E3-D3A8D93B9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765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B970B-EF6D-4980-A33C-C9A79DFE3332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E76A-FDBD-458A-86E3-D3A8D93B9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904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B970B-EF6D-4980-A33C-C9A79DFE3332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E76A-FDBD-458A-86E3-D3A8D93B9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203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B970B-EF6D-4980-A33C-C9A79DFE3332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E76A-FDBD-458A-86E3-D3A8D93B9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5097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B970B-EF6D-4980-A33C-C9A79DFE3332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21E76A-FDBD-458A-86E3-D3A8D93B9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579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200438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ЕРЕКШЕ ШАРТТЫ ЖА</a:t>
            </a:r>
            <a:r>
              <a:rPr lang="kk-KZ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ҒДАЙЛАРДА ЖОЛДЫ ПАЙДАЛАНУ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2452254"/>
            <a:ext cx="7886700" cy="4211781"/>
          </a:xfrm>
        </p:spPr>
        <p:txBody>
          <a:bodyPr>
            <a:normAutofit/>
          </a:bodyPr>
          <a:lstStyle/>
          <a:p>
            <a:pPr marL="0" indent="468000">
              <a:buNone/>
            </a:pP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Ыстық климатты аудандар сипаттамалары: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 ауа температурасы бар (көлеңкеде 45 </a:t>
            </a:r>
            <a:r>
              <a:rPr lang="kk-KZ" sz="2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С-ге дейін) жаз кезеңінің ұзақтылығы;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қарқынды күн радиациясы (жылына 160 мың кал/см);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 жамылғысы төсемесі бетінің қатты қызуы (+76 </a:t>
            </a:r>
            <a:r>
              <a:rPr lang="kk-KZ" sz="2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С-ге дейін);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жылдық (75 °C дейін) және күнделікті (30 °C) ауа температурасының ауытқуының үлкен амплитудасы;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төмен салыстырмалы ылғалдылық;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қыста-көктемгі кезеңде шоғырланған жауын-шашын.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28650" y="1385455"/>
            <a:ext cx="78867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Ыстық </a:t>
            </a:r>
            <a:r>
              <a:rPr lang="kk-KZ" sz="2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климат, суармалы және суармалы егіншілік аудандарында жолдарды </a:t>
            </a:r>
            <a:r>
              <a:rPr lang="kk-KZ" sz="2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endParaRPr lang="ru-RU" sz="2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529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043998"/>
            <a:ext cx="7886700" cy="729383"/>
          </a:xfrm>
        </p:spPr>
        <p:txBody>
          <a:bodyPr>
            <a:normAutofit/>
          </a:bodyPr>
          <a:lstStyle/>
          <a:p>
            <a:pPr algn="ctr"/>
            <a:r>
              <a:rPr lang="kk-KZ" sz="2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Көп кездесетін ақаулар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2299854"/>
            <a:ext cx="7886700" cy="3059690"/>
          </a:xfrm>
        </p:spPr>
        <p:txBody>
          <a:bodyPr>
            <a:normAutofit/>
          </a:bodyPr>
          <a:lstStyle/>
          <a:p>
            <a:pPr marL="0" indent="228600">
              <a:lnSpc>
                <a:spcPct val="120000"/>
              </a:lnSpc>
              <a:spcBef>
                <a:spcPts val="0"/>
              </a:spcBef>
            </a:pPr>
            <a:r>
              <a:rPr lang="kk-KZ" sz="2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 үйіндісінде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отырулар.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228600">
              <a:lnSpc>
                <a:spcPct val="120000"/>
              </a:lnSpc>
              <a:spcBef>
                <a:spcPts val="0"/>
              </a:spcBef>
            </a:pPr>
            <a:r>
              <a:rPr lang="kk-KZ" sz="22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Асфальтобетон </a:t>
            </a:r>
            <a:r>
              <a:rPr lang="kk-KZ" sz="2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төсемелерінде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жазда ауа температурасы әсерінен асфальтобетон беріктілігінің төмендеуі.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228600">
              <a:lnSpc>
                <a:spcPct val="120000"/>
              </a:lnSpc>
              <a:spcBef>
                <a:spcPts val="0"/>
              </a:spcBef>
            </a:pPr>
            <a:r>
              <a:rPr lang="kk-KZ" sz="22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Цементобетон </a:t>
            </a:r>
            <a:r>
              <a:rPr lang="kk-KZ" sz="2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төсемелерінде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тақталардың қисаюы және күннің ең ыстық уақытында көтерілуі.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228600">
              <a:lnSpc>
                <a:spcPct val="120000"/>
              </a:lnSpc>
              <a:spcBef>
                <a:spcPts val="0"/>
              </a:spcBef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kk-KZ" sz="22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Өтпелі </a:t>
            </a:r>
            <a:r>
              <a:rPr lang="kk-KZ" sz="2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типті төсемелерде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басты мәселе – шаңмен күрес.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3454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ҚҰМ ҮЙІНДІЛЕРІМЕН КҮРЕС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5153891"/>
            <a:ext cx="7886700" cy="102307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– сурет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497590" y="1534390"/>
            <a:ext cx="5970010" cy="3093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294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3341" y="3075709"/>
            <a:ext cx="7886700" cy="37407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– сурет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Рис. 5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637" y="498765"/>
            <a:ext cx="5264726" cy="2396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Рис. 5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637" y="3629890"/>
            <a:ext cx="5264726" cy="241069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4191498" y="6220688"/>
            <a:ext cx="125976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kk-KZ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 – сурет</a:t>
            </a:r>
            <a:endParaRPr lang="ru-RU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99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4752109"/>
            <a:ext cx="7886700" cy="142485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– сурет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Рис. 5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583" y="1039091"/>
            <a:ext cx="6567054" cy="3200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59141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130</Words>
  <Application>Microsoft Office PowerPoint</Application>
  <PresentationFormat>Экран (4:3)</PresentationFormat>
  <Paragraphs>19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Тема Office</vt:lpstr>
      <vt:lpstr>ЕРЕКШЕ ШАРТТЫ ЖАҒДАЙЛАРДА ЖОЛДЫ ПАЙДАЛАНУ</vt:lpstr>
      <vt:lpstr>Көп кездесетін ақаулар </vt:lpstr>
      <vt:lpstr>ҚҰМ ҮЙІНДІЛЕРІМЕН КҮРЕС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ЕРЕКШЕ ШАРТТЫ ЖАҒДАЙЛАРДА ЖОЛДЫ ПАЙДАЛАНУ</dc:title>
  <dc:creator>Bakytbek</dc:creator>
  <cp:lastModifiedBy>Bakytbek</cp:lastModifiedBy>
  <cp:revision>2</cp:revision>
  <dcterms:created xsi:type="dcterms:W3CDTF">2020-10-31T03:49:03Z</dcterms:created>
  <dcterms:modified xsi:type="dcterms:W3CDTF">2020-10-31T04:00:35Z</dcterms:modified>
</cp:coreProperties>
</file>